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341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031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82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43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365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918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172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11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32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037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213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398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SATURDAY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776864" cy="3336776"/>
          </a:xfrm>
        </p:spPr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 </a:t>
            </a:r>
            <a:r>
              <a:rPr lang="sl-SI" dirty="0" smtClean="0"/>
              <a:t>I </a:t>
            </a:r>
            <a:r>
              <a:rPr lang="sl-SI" dirty="0" err="1" smtClean="0"/>
              <a:t>am</a:t>
            </a:r>
            <a:r>
              <a:rPr lang="sl-SI" dirty="0" smtClean="0"/>
              <a:t> </a:t>
            </a:r>
            <a:r>
              <a:rPr lang="sl-SI" dirty="0" err="1" smtClean="0"/>
              <a:t>doing</a:t>
            </a:r>
            <a:r>
              <a:rPr lang="sl-SI" dirty="0" smtClean="0"/>
              <a:t> at  </a:t>
            </a:r>
            <a:r>
              <a:rPr lang="sl-SI" dirty="0" err="1"/>
              <a:t>S</a:t>
            </a:r>
            <a:r>
              <a:rPr lang="sl-SI" dirty="0" err="1" smtClean="0"/>
              <a:t>aturday</a:t>
            </a:r>
            <a:r>
              <a:rPr lang="sl-SI" dirty="0" smtClean="0"/>
              <a:t>?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1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MORNING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 </a:t>
            </a:r>
            <a:r>
              <a:rPr lang="sl-SI" dirty="0" err="1" smtClean="0"/>
              <a:t>get</a:t>
            </a:r>
            <a:r>
              <a:rPr lang="sl-SI" dirty="0" smtClean="0"/>
              <a:t> up at </a:t>
            </a:r>
            <a:r>
              <a:rPr lang="sl-SI" dirty="0" err="1" smtClean="0"/>
              <a:t>six</a:t>
            </a:r>
            <a:r>
              <a:rPr lang="sl-SI" dirty="0" smtClean="0"/>
              <a:t> o </a:t>
            </a:r>
            <a:r>
              <a:rPr lang="sl-SI" dirty="0" err="1" smtClean="0"/>
              <a:t>clock</a:t>
            </a:r>
            <a:r>
              <a:rPr lang="sl-SI" dirty="0" smtClean="0"/>
              <a:t> , I </a:t>
            </a:r>
            <a:r>
              <a:rPr lang="sl-SI" dirty="0" err="1" smtClean="0"/>
              <a:t>get</a:t>
            </a:r>
            <a:r>
              <a:rPr lang="sl-SI" dirty="0" smtClean="0"/>
              <a:t> </a:t>
            </a:r>
            <a:r>
              <a:rPr lang="sl-SI" dirty="0" err="1" smtClean="0"/>
              <a:t>dressed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go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stable</a:t>
            </a:r>
            <a:r>
              <a:rPr lang="sl-SI" dirty="0" smtClean="0"/>
              <a:t> at </a:t>
            </a:r>
            <a:r>
              <a:rPr lang="sl-SI" dirty="0" err="1" smtClean="0"/>
              <a:t>seven</a:t>
            </a:r>
            <a:r>
              <a:rPr lang="sl-SI" dirty="0" smtClean="0"/>
              <a:t> o </a:t>
            </a:r>
            <a:r>
              <a:rPr lang="sl-SI" dirty="0" err="1" smtClean="0"/>
              <a:t>clock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When</a:t>
            </a:r>
            <a:r>
              <a:rPr lang="sl-SI" dirty="0" smtClean="0"/>
              <a:t> I </a:t>
            </a:r>
            <a:r>
              <a:rPr lang="sl-SI" dirty="0" err="1" smtClean="0"/>
              <a:t>finish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stable</a:t>
            </a:r>
            <a:r>
              <a:rPr lang="sl-SI" dirty="0" smtClean="0"/>
              <a:t> I </a:t>
            </a:r>
            <a:r>
              <a:rPr lang="sl-SI" dirty="0" err="1" smtClean="0"/>
              <a:t>need</a:t>
            </a:r>
            <a:r>
              <a:rPr lang="sl-SI" dirty="0" smtClean="0"/>
              <a:t> to </a:t>
            </a:r>
            <a:r>
              <a:rPr lang="sl-SI" dirty="0" err="1" smtClean="0"/>
              <a:t>give</a:t>
            </a:r>
            <a:r>
              <a:rPr lang="sl-SI" dirty="0" smtClean="0"/>
              <a:t> </a:t>
            </a:r>
            <a:r>
              <a:rPr lang="sl-SI" dirty="0" err="1" smtClean="0"/>
              <a:t>animals</a:t>
            </a:r>
            <a:r>
              <a:rPr lang="sl-SI" dirty="0" smtClean="0"/>
              <a:t> </a:t>
            </a:r>
            <a:r>
              <a:rPr lang="sl-SI" dirty="0" err="1" smtClean="0"/>
              <a:t>food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water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When</a:t>
            </a:r>
            <a:r>
              <a:rPr lang="sl-SI" dirty="0" smtClean="0"/>
              <a:t> I </a:t>
            </a:r>
            <a:r>
              <a:rPr lang="sl-SI" dirty="0" err="1" smtClean="0"/>
              <a:t>finish</a:t>
            </a:r>
            <a:r>
              <a:rPr lang="sl-SI" dirty="0" smtClean="0"/>
              <a:t> I go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something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 smtClean="0"/>
              <a:t>, </a:t>
            </a:r>
            <a:r>
              <a:rPr lang="sl-SI" dirty="0" err="1" smtClean="0"/>
              <a:t>then</a:t>
            </a:r>
            <a:r>
              <a:rPr lang="sl-SI" dirty="0" smtClean="0"/>
              <a:t> I </a:t>
            </a:r>
            <a:r>
              <a:rPr lang="sl-SI" dirty="0" err="1" smtClean="0"/>
              <a:t>find</a:t>
            </a:r>
            <a:r>
              <a:rPr lang="sl-SI" dirty="0" smtClean="0"/>
              <a:t> </a:t>
            </a:r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self</a:t>
            </a:r>
            <a:r>
              <a:rPr lang="sl-SI" dirty="0" smtClean="0"/>
              <a:t> </a:t>
            </a:r>
            <a:r>
              <a:rPr lang="sl-SI" dirty="0" err="1" smtClean="0"/>
              <a:t>something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86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udi\Desktop\IMG_20181119_161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04"/>
            <a:ext cx="4400041" cy="5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udi\Desktop\IMG_20181119_161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55" y="0"/>
            <a:ext cx="4400645" cy="5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MORNING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I go to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forest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I </a:t>
            </a:r>
            <a:r>
              <a:rPr lang="sl-SI" dirty="0" err="1" smtClean="0"/>
              <a:t>compose</a:t>
            </a:r>
            <a:r>
              <a:rPr lang="sl-SI" dirty="0" smtClean="0"/>
              <a:t> </a:t>
            </a:r>
            <a:r>
              <a:rPr lang="sl-SI" dirty="0" err="1" smtClean="0"/>
              <a:t>corn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make </a:t>
            </a:r>
            <a:r>
              <a:rPr lang="sl-SI" dirty="0" err="1" smtClean="0"/>
              <a:t>corncob</a:t>
            </a:r>
            <a:r>
              <a:rPr lang="sl-SI" dirty="0" smtClean="0"/>
              <a:t> at home.</a:t>
            </a:r>
          </a:p>
          <a:p>
            <a:r>
              <a:rPr lang="sl-SI" dirty="0" smtClean="0"/>
              <a:t> </a:t>
            </a:r>
            <a:r>
              <a:rPr lang="sl-SI" dirty="0" err="1" smtClean="0"/>
              <a:t>If</a:t>
            </a:r>
            <a:r>
              <a:rPr lang="sl-SI" dirty="0" smtClean="0"/>
              <a:t> I </a:t>
            </a:r>
            <a:r>
              <a:rPr lang="sl-SI" dirty="0" err="1" smtClean="0"/>
              <a:t>need</a:t>
            </a:r>
            <a:r>
              <a:rPr lang="sl-SI" dirty="0" smtClean="0"/>
              <a:t> to I </a:t>
            </a:r>
            <a:r>
              <a:rPr lang="sl-SI" dirty="0" err="1" smtClean="0"/>
              <a:t>drive</a:t>
            </a:r>
            <a:r>
              <a:rPr lang="sl-SI" dirty="0" smtClean="0"/>
              <a:t> </a:t>
            </a:r>
            <a:r>
              <a:rPr lang="sl-SI" dirty="0" err="1" smtClean="0"/>
              <a:t>machines</a:t>
            </a:r>
            <a:r>
              <a:rPr lang="sl-SI" dirty="0"/>
              <a:t> </a:t>
            </a:r>
            <a:r>
              <a:rPr lang="sl-SI" dirty="0" smtClean="0"/>
              <a:t>to </a:t>
            </a:r>
            <a:r>
              <a:rPr lang="sl-SI" dirty="0" err="1" smtClean="0"/>
              <a:t>help</a:t>
            </a:r>
            <a:r>
              <a:rPr lang="sl-SI" dirty="0" smtClean="0"/>
              <a:t> </a:t>
            </a:r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father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work.I</a:t>
            </a:r>
            <a:r>
              <a:rPr lang="sl-SI" dirty="0" smtClean="0"/>
              <a:t> </a:t>
            </a:r>
            <a:r>
              <a:rPr lang="sl-SI" dirty="0" err="1" smtClean="0"/>
              <a:t>help</a:t>
            </a:r>
            <a:r>
              <a:rPr lang="sl-SI" dirty="0" smtClean="0"/>
              <a:t> </a:t>
            </a:r>
            <a:r>
              <a:rPr lang="sl-SI" dirty="0" err="1" smtClean="0"/>
              <a:t>him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forest</a:t>
            </a:r>
            <a:r>
              <a:rPr lang="sl-SI" dirty="0" smtClean="0"/>
              <a:t> to </a:t>
            </a:r>
            <a:r>
              <a:rPr lang="sl-SI" dirty="0" err="1" smtClean="0"/>
              <a:t>slaughter</a:t>
            </a:r>
            <a:r>
              <a:rPr lang="sl-SI" dirty="0" smtClean="0"/>
              <a:t> </a:t>
            </a:r>
            <a:r>
              <a:rPr lang="sl-SI" dirty="0" err="1" smtClean="0"/>
              <a:t>wood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sale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heating.We</a:t>
            </a:r>
            <a:r>
              <a:rPr lang="sl-SI" dirty="0" smtClean="0"/>
              <a:t> </a:t>
            </a:r>
            <a:r>
              <a:rPr lang="sl-SI" dirty="0" err="1" smtClean="0"/>
              <a:t>sale</a:t>
            </a:r>
            <a:r>
              <a:rPr lang="sl-SI" dirty="0" smtClean="0"/>
              <a:t>  </a:t>
            </a:r>
            <a:r>
              <a:rPr lang="sl-SI" dirty="0" err="1" smtClean="0"/>
              <a:t>animals</a:t>
            </a:r>
            <a:r>
              <a:rPr lang="sl-SI" dirty="0" smtClean="0"/>
              <a:t> </a:t>
            </a:r>
            <a:r>
              <a:rPr lang="sl-SI" dirty="0" err="1" smtClean="0"/>
              <a:t>too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go </a:t>
            </a:r>
            <a:r>
              <a:rPr lang="sl-SI" dirty="0" err="1" smtClean="0"/>
              <a:t>get</a:t>
            </a:r>
            <a:r>
              <a:rPr lang="sl-SI" dirty="0" smtClean="0"/>
              <a:t> </a:t>
            </a:r>
            <a:r>
              <a:rPr lang="sl-SI" dirty="0" err="1" smtClean="0"/>
              <a:t>them</a:t>
            </a:r>
            <a:r>
              <a:rPr lang="sl-SI" dirty="0"/>
              <a:t> </a:t>
            </a:r>
            <a:r>
              <a:rPr lang="sl-SI" dirty="0" smtClean="0"/>
              <a:t>to </a:t>
            </a:r>
            <a:r>
              <a:rPr lang="sl-SI" dirty="0" err="1" smtClean="0"/>
              <a:t>Prekmurje.We</a:t>
            </a:r>
            <a:r>
              <a:rPr lang="sl-SI" dirty="0" smtClean="0"/>
              <a:t> </a:t>
            </a:r>
            <a:r>
              <a:rPr lang="sl-SI" dirty="0" err="1" smtClean="0"/>
              <a:t>buy</a:t>
            </a:r>
            <a:r>
              <a:rPr lang="sl-SI" dirty="0" smtClean="0"/>
              <a:t> </a:t>
            </a:r>
            <a:r>
              <a:rPr lang="sl-SI" dirty="0" err="1" smtClean="0"/>
              <a:t>them</a:t>
            </a:r>
            <a:r>
              <a:rPr lang="sl-SI" dirty="0" smtClean="0"/>
              <a:t> </a:t>
            </a:r>
            <a:r>
              <a:rPr lang="sl-SI" dirty="0" err="1" smtClean="0"/>
              <a:t>there</a:t>
            </a:r>
            <a:r>
              <a:rPr lang="sl-SI" dirty="0" smtClean="0"/>
              <a:t> </a:t>
            </a:r>
            <a:r>
              <a:rPr lang="sl-SI" dirty="0" err="1" smtClean="0"/>
              <a:t>too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When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sun</a:t>
            </a:r>
            <a:r>
              <a:rPr lang="sl-SI" dirty="0" smtClean="0"/>
              <a:t> </a:t>
            </a:r>
            <a:r>
              <a:rPr lang="sl-SI" dirty="0" err="1" smtClean="0"/>
              <a:t>shines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see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outlines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mountins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distance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castle</a:t>
            </a:r>
            <a:r>
              <a:rPr lang="sl-SI" dirty="0" smtClean="0"/>
              <a:t> </a:t>
            </a:r>
            <a:r>
              <a:rPr lang="sl-SI" dirty="0" err="1" smtClean="0"/>
              <a:t>Bogenšperk</a:t>
            </a:r>
            <a:r>
              <a:rPr lang="sl-SI" dirty="0" smtClean="0"/>
              <a:t> </a:t>
            </a:r>
            <a:r>
              <a:rPr lang="sl-SI" dirty="0" err="1" smtClean="0"/>
              <a:t>which</a:t>
            </a:r>
            <a:r>
              <a:rPr lang="sl-SI" dirty="0" smtClean="0"/>
              <a:t> 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sightseeing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27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udi\Desktop\IMG_20181119_165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93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udi\Desktop\IMG_20181119_154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53" y="0"/>
            <a:ext cx="2346247" cy="31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udi\Desktop\20180925_101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0140" y="3588662"/>
            <a:ext cx="3694321" cy="277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AFTERNOON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-1" y="1052736"/>
            <a:ext cx="9071429" cy="5805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lunch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after</a:t>
            </a:r>
            <a:r>
              <a:rPr lang="sl-SI" dirty="0" smtClean="0"/>
              <a:t> </a:t>
            </a:r>
            <a:r>
              <a:rPr lang="sl-SI" dirty="0" err="1" smtClean="0"/>
              <a:t>lunch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to </a:t>
            </a:r>
            <a:r>
              <a:rPr lang="sl-SI" dirty="0" err="1" smtClean="0"/>
              <a:t>work</a:t>
            </a:r>
            <a:r>
              <a:rPr lang="sl-SI" dirty="0" smtClean="0"/>
              <a:t> at </a:t>
            </a:r>
            <a:r>
              <a:rPr lang="sl-SI" dirty="0" err="1" smtClean="0"/>
              <a:t>stable</a:t>
            </a:r>
            <a:r>
              <a:rPr lang="sl-SI" dirty="0"/>
              <a:t>.</a:t>
            </a:r>
            <a:endParaRPr lang="sl-SI" dirty="0" smtClean="0"/>
          </a:p>
          <a:p>
            <a:r>
              <a:rPr lang="sl-SI" dirty="0" err="1" smtClean="0"/>
              <a:t>Twice</a:t>
            </a:r>
            <a:r>
              <a:rPr lang="sl-SI" dirty="0" smtClean="0"/>
              <a:t> a </a:t>
            </a:r>
            <a:r>
              <a:rPr lang="sl-SI" dirty="0" err="1" smtClean="0"/>
              <a:t>day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to go to </a:t>
            </a:r>
            <a:r>
              <a:rPr lang="sl-SI" dirty="0" err="1" smtClean="0"/>
              <a:t>stable.Becous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to </a:t>
            </a:r>
            <a:r>
              <a:rPr lang="sl-SI" dirty="0" err="1" smtClean="0"/>
              <a:t>check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animals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food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water.At</a:t>
            </a:r>
            <a:r>
              <a:rPr lang="sl-SI" dirty="0" smtClean="0"/>
              <a:t> 16:00 </a:t>
            </a:r>
            <a:r>
              <a:rPr lang="sl-SI" dirty="0" err="1" smtClean="0"/>
              <a:t>we</a:t>
            </a:r>
            <a:r>
              <a:rPr lang="sl-SI" dirty="0" smtClean="0"/>
              <a:t> go back in </a:t>
            </a:r>
            <a:r>
              <a:rPr lang="sl-SI" dirty="0" err="1" smtClean="0"/>
              <a:t>stable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do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If</a:t>
            </a:r>
            <a:r>
              <a:rPr lang="sl-SI" dirty="0" smtClean="0"/>
              <a:t> it is </a:t>
            </a:r>
            <a:r>
              <a:rPr lang="sl-SI" dirty="0" err="1" smtClean="0"/>
              <a:t>necessary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cut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grass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immediately</a:t>
            </a:r>
            <a:r>
              <a:rPr lang="sl-SI" dirty="0" smtClean="0"/>
              <a:t> </a:t>
            </a:r>
            <a:r>
              <a:rPr lang="sl-SI" dirty="0" err="1" smtClean="0"/>
              <a:t>give</a:t>
            </a:r>
            <a:r>
              <a:rPr lang="sl-SI" dirty="0" smtClean="0"/>
              <a:t> </a:t>
            </a:r>
            <a:r>
              <a:rPr lang="sl-SI" dirty="0" err="1" smtClean="0"/>
              <a:t>grass</a:t>
            </a:r>
            <a:r>
              <a:rPr lang="sl-SI" dirty="0" smtClean="0"/>
              <a:t> </a:t>
            </a:r>
            <a:r>
              <a:rPr lang="sl-SI" dirty="0" err="1" smtClean="0"/>
              <a:t>away</a:t>
            </a:r>
            <a:r>
              <a:rPr lang="sl-SI" dirty="0" smtClean="0"/>
              <a:t> </a:t>
            </a:r>
            <a:r>
              <a:rPr lang="sl-SI" dirty="0" err="1" smtClean="0"/>
              <a:t>becous</a:t>
            </a:r>
            <a:r>
              <a:rPr lang="sl-SI" dirty="0" smtClean="0"/>
              <a:t> </a:t>
            </a:r>
            <a:r>
              <a:rPr lang="sl-SI" dirty="0" err="1" smtClean="0"/>
              <a:t>than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grass</a:t>
            </a:r>
            <a:r>
              <a:rPr lang="sl-SI" dirty="0" smtClean="0"/>
              <a:t> is </a:t>
            </a:r>
            <a:r>
              <a:rPr lang="sl-SI" dirty="0" err="1" smtClean="0"/>
              <a:t>damaged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it s not god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animals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garden </a:t>
            </a:r>
            <a:r>
              <a:rPr lang="sl-SI" dirty="0" err="1" smtClean="0"/>
              <a:t>too</a:t>
            </a:r>
            <a:r>
              <a:rPr lang="sl-SI" dirty="0" smtClean="0"/>
              <a:t> so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plant</a:t>
            </a:r>
            <a:r>
              <a:rPr lang="sl-SI" dirty="0" smtClean="0"/>
              <a:t> </a:t>
            </a:r>
            <a:r>
              <a:rPr lang="sl-SI" dirty="0" err="1" smtClean="0"/>
              <a:t>vegetable.We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flowers</a:t>
            </a:r>
            <a:r>
              <a:rPr lang="sl-SI" dirty="0" smtClean="0"/>
              <a:t> so 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/>
              <a:t>decorate</a:t>
            </a:r>
            <a:r>
              <a:rPr lang="sl-SI" dirty="0" smtClean="0"/>
              <a:t> </a:t>
            </a:r>
            <a:r>
              <a:rPr lang="sl-SI" dirty="0" err="1" smtClean="0"/>
              <a:t>surrounding.We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trees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diffrent</a:t>
            </a:r>
            <a:r>
              <a:rPr lang="sl-SI" dirty="0" smtClean="0"/>
              <a:t> </a:t>
            </a:r>
            <a:r>
              <a:rPr lang="sl-SI" dirty="0" err="1" smtClean="0"/>
              <a:t>kind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fruits</a:t>
            </a:r>
            <a:r>
              <a:rPr lang="sl-SI" dirty="0" smtClean="0"/>
              <a:t> like </a:t>
            </a:r>
            <a:r>
              <a:rPr lang="sl-SI" dirty="0" err="1" smtClean="0"/>
              <a:t>cherries,apples,greengage,plums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pears.We</a:t>
            </a:r>
            <a:r>
              <a:rPr lang="sl-SI" dirty="0" smtClean="0"/>
              <a:t> </a:t>
            </a:r>
            <a:r>
              <a:rPr lang="sl-SI" dirty="0" err="1" smtClean="0"/>
              <a:t>use</a:t>
            </a:r>
            <a:r>
              <a:rPr lang="sl-SI" dirty="0" smtClean="0"/>
              <a:t> </a:t>
            </a:r>
            <a:r>
              <a:rPr lang="sl-SI" dirty="0" err="1" smtClean="0"/>
              <a:t>pears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juice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wine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apples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nectar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79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udi\Desktop\20180603_174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9993" y="689992"/>
            <a:ext cx="551993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udi\Desktop\20180526_153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4589" y="697450"/>
            <a:ext cx="5579607" cy="41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EVENING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dirty="0" err="1" smtClean="0"/>
              <a:t>When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finish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work,we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to do </a:t>
            </a:r>
            <a:r>
              <a:rPr lang="sl-SI" dirty="0" err="1" smtClean="0"/>
              <a:t>something</a:t>
            </a:r>
            <a:r>
              <a:rPr lang="sl-SI" dirty="0" smtClean="0"/>
              <a:t> </a:t>
            </a:r>
            <a:r>
              <a:rPr lang="sl-SI" dirty="0" err="1" smtClean="0"/>
              <a:t>inside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house.If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dont</a:t>
            </a:r>
            <a:r>
              <a:rPr lang="sl-SI" dirty="0" smtClean="0"/>
              <a:t> </a:t>
            </a:r>
            <a:r>
              <a:rPr lang="sl-SI" dirty="0" err="1" smtClean="0"/>
              <a:t>find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are </a:t>
            </a:r>
            <a:r>
              <a:rPr lang="sl-SI" dirty="0" err="1" smtClean="0"/>
              <a:t>free</a:t>
            </a:r>
            <a:r>
              <a:rPr lang="sl-SI" smtClean="0"/>
              <a:t>.</a:t>
            </a:r>
            <a:endParaRPr lang="sl-SI" dirty="0" smtClean="0"/>
          </a:p>
          <a:p>
            <a:r>
              <a:rPr lang="sl-SI" dirty="0" err="1" smtClean="0"/>
              <a:t>Then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dinner</a:t>
            </a:r>
            <a:r>
              <a:rPr lang="sl-SI" dirty="0"/>
              <a:t> </a:t>
            </a:r>
            <a:r>
              <a:rPr lang="sl-SI" dirty="0" err="1" smtClean="0"/>
              <a:t>after</a:t>
            </a:r>
            <a:r>
              <a:rPr lang="sl-SI" dirty="0" smtClean="0"/>
              <a:t> </a:t>
            </a:r>
            <a:r>
              <a:rPr lang="sl-SI" dirty="0" err="1" smtClean="0"/>
              <a:t>dinner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are </a:t>
            </a:r>
            <a:r>
              <a:rPr lang="sl-SI" dirty="0" err="1" smtClean="0"/>
              <a:t>preparing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next</a:t>
            </a:r>
            <a:r>
              <a:rPr lang="sl-SI" dirty="0" smtClean="0"/>
              <a:t> </a:t>
            </a:r>
            <a:r>
              <a:rPr lang="sl-SI" dirty="0" err="1" smtClean="0"/>
              <a:t>day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13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udi\Desktop\20180415_212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39" y="749376"/>
            <a:ext cx="7280274" cy="54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297</Words>
  <Application>Microsoft Office PowerPoint</Application>
  <PresentationFormat>Diaprojekcija na zaslonu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SATURDAY</vt:lpstr>
      <vt:lpstr>MORNING</vt:lpstr>
      <vt:lpstr>PowerPointova predstavitev</vt:lpstr>
      <vt:lpstr>MORNING</vt:lpstr>
      <vt:lpstr>PowerPointova predstavitev</vt:lpstr>
      <vt:lpstr>AFTERNOON</vt:lpstr>
      <vt:lpstr>PowerPointova predstavitev</vt:lpstr>
      <vt:lpstr>EVENING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SOBOTA</dc:title>
  <dc:creator>Rudi</dc:creator>
  <cp:lastModifiedBy>Renata RD. Dimnik</cp:lastModifiedBy>
  <cp:revision>29</cp:revision>
  <dcterms:created xsi:type="dcterms:W3CDTF">2018-11-15T15:57:57Z</dcterms:created>
  <dcterms:modified xsi:type="dcterms:W3CDTF">2019-05-09T11:09:22Z</dcterms:modified>
</cp:coreProperties>
</file>