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41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31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82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43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6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918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17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11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3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037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21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BD1B-3FB4-4C96-8D73-2C779E87442F}" type="datetimeFigureOut">
              <a:rPr lang="sl-SI" smtClean="0"/>
              <a:t>9. 05. 2019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89E4-7AB7-4B4D-9FEC-A417FA8F39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398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SOBOTA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776864" cy="3336776"/>
          </a:xfrm>
        </p:spPr>
        <p:txBody>
          <a:bodyPr/>
          <a:lstStyle/>
          <a:p>
            <a:r>
              <a:rPr lang="sl-SI" dirty="0" smtClean="0"/>
              <a:t>Kaj delam ob sobotah?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1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ZJUTRAJ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Vstanem ob 6.00, se oblečem in grem v hlev ob 7.00.</a:t>
            </a:r>
          </a:p>
          <a:p>
            <a:r>
              <a:rPr lang="sl-SI" dirty="0" smtClean="0"/>
              <a:t>Ko končam v hlevu moram </a:t>
            </a:r>
            <a:r>
              <a:rPr lang="sl-SI" dirty="0"/>
              <a:t>ž</a:t>
            </a:r>
            <a:r>
              <a:rPr lang="sl-SI" dirty="0" smtClean="0"/>
              <a:t>ivalim dati jesti in piti.</a:t>
            </a:r>
          </a:p>
          <a:p>
            <a:r>
              <a:rPr lang="sl-SI" dirty="0" smtClean="0"/>
              <a:t>Ko končam grem zajtrkovat, potem si pa najdem kaj za delati.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86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udi\Desktop\IMG_20181119_161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04"/>
            <a:ext cx="4400041" cy="5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udi\Desktop\IMG_20181119_161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55" y="0"/>
            <a:ext cx="4400645" cy="5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DOPOLDNE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Grem v gozd ali pa doma zlagam koruzo in naredim storže iz koruze.</a:t>
            </a:r>
          </a:p>
          <a:p>
            <a:r>
              <a:rPr lang="sl-SI" dirty="0" smtClean="0"/>
              <a:t>Če je le treba, vozim tudi stroje, da pomagam očetu pri delu. Pomagam mu tudi v gozdu klati drva za prodajo in za kurjavo. Prodava tudi kakšno žival in ponje hodiva v Prekmurje. Tam jih tudi kupiva in tudi takrat smo zmenjeni, da prodamo žival, ki jih razvažava.</a:t>
            </a:r>
          </a:p>
          <a:p>
            <a:r>
              <a:rPr lang="sl-SI" dirty="0" smtClean="0"/>
              <a:t>Ko posije sonce se iz naše hiše vidijo lepi hribi in </a:t>
            </a:r>
            <a:r>
              <a:rPr lang="sl-SI" dirty="0" smtClean="0">
                <a:solidFill>
                  <a:srgbClr val="FF0000"/>
                </a:solidFill>
              </a:rPr>
              <a:t>GRAD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BOGENŠPERK,</a:t>
            </a:r>
            <a:r>
              <a:rPr lang="sl-SI" dirty="0" smtClean="0"/>
              <a:t> ki ga imajo za turistični ogled.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27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udi\Desktop\IMG_20181119_165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93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udi\Desktop\IMG_20181119_154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53" y="0"/>
            <a:ext cx="2346247" cy="31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udi\Desktop\20180925_101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0140" y="3588662"/>
            <a:ext cx="3694321" cy="277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POPOLDNE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-1" y="1052736"/>
            <a:ext cx="9071429" cy="58052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Imamo kosilo in po kosilu je treba iti spet delati v domači okolici.</a:t>
            </a:r>
          </a:p>
          <a:p>
            <a:r>
              <a:rPr lang="sl-SI" dirty="0" smtClean="0"/>
              <a:t>Dvakrat na dan je treba iti v hlev. Večkrat moramo preveriti, da </a:t>
            </a:r>
            <a:r>
              <a:rPr lang="sl-SI" dirty="0"/>
              <a:t>ž</a:t>
            </a:r>
            <a:r>
              <a:rPr lang="sl-SI" dirty="0" smtClean="0"/>
              <a:t>ivali niso žejne ali lačne. Ob 16.00 gremo zopet v hlev in opravimo delo.</a:t>
            </a:r>
          </a:p>
          <a:p>
            <a:r>
              <a:rPr lang="sl-SI" dirty="0"/>
              <a:t>Č</a:t>
            </a:r>
            <a:r>
              <a:rPr lang="sl-SI" dirty="0" smtClean="0"/>
              <a:t>e je treba nakosimo travo in kar takoj damo jesti, ker drugače se trava pokvari in ni dobra za živali.</a:t>
            </a:r>
          </a:p>
          <a:p>
            <a:r>
              <a:rPr lang="sl-SI" dirty="0" smtClean="0"/>
              <a:t>Delamo tudi na vrtu in posadimo zelenjavo. Imamo tudi rože, da okrasijo okolico. Imamo tudi drevesa ki imajo različne sadeže na primer: češnje, jabolka, ringlo, slive in hruške. Hruške uporabljamo </a:t>
            </a:r>
            <a:r>
              <a:rPr lang="sl-SI" dirty="0"/>
              <a:t>s</a:t>
            </a:r>
            <a:r>
              <a:rPr lang="sl-SI" dirty="0" smtClean="0"/>
              <a:t>kuhamo </a:t>
            </a:r>
            <a:r>
              <a:rPr lang="sl-SI" dirty="0" err="1" smtClean="0"/>
              <a:t>šnopc</a:t>
            </a:r>
            <a:r>
              <a:rPr lang="sl-SI" dirty="0" smtClean="0"/>
              <a:t> in jabolka za sok.</a:t>
            </a:r>
          </a:p>
        </p:txBody>
      </p:sp>
    </p:spTree>
    <p:extLst>
      <p:ext uri="{BB962C8B-B14F-4D97-AF65-F5344CB8AC3E}">
        <p14:creationId xmlns:p14="http://schemas.microsoft.com/office/powerpoint/2010/main" val="26179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udi\Desktop\20180603_174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9993" y="689992"/>
            <a:ext cx="551993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udi\Desktop\20180526_153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4589" y="697450"/>
            <a:ext cx="5579607" cy="41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ZVEČER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 končamo z delom, je treba postoriti še kaj v domu. Delamo tisto kar se najde, drugače smo prosti.</a:t>
            </a:r>
          </a:p>
          <a:p>
            <a:r>
              <a:rPr lang="sl-SI" dirty="0" smtClean="0"/>
              <a:t>Potem povečerjamo in se počasi pripravljamo na drugi dan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3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udi\Desktop\20180415_21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9" y="749376"/>
            <a:ext cx="7280274" cy="54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282</Words>
  <Application>Microsoft Office PowerPoint</Application>
  <PresentationFormat>Diaprojekcija na zaslonu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SOBOTA</vt:lpstr>
      <vt:lpstr>ZJUTRAJ</vt:lpstr>
      <vt:lpstr>PowerPointova predstavitev</vt:lpstr>
      <vt:lpstr>DOPOLDNE</vt:lpstr>
      <vt:lpstr>PowerPointova predstavitev</vt:lpstr>
      <vt:lpstr>POPOLDNE</vt:lpstr>
      <vt:lpstr>PowerPointova predstavitev</vt:lpstr>
      <vt:lpstr>ZVEČER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SOBOTA</dc:title>
  <dc:creator>Rudi</dc:creator>
  <cp:lastModifiedBy>Renata RD. Dimnik</cp:lastModifiedBy>
  <cp:revision>11</cp:revision>
  <dcterms:created xsi:type="dcterms:W3CDTF">2018-11-15T15:57:57Z</dcterms:created>
  <dcterms:modified xsi:type="dcterms:W3CDTF">2019-05-09T11:21:16Z</dcterms:modified>
</cp:coreProperties>
</file>